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41" y="1436921"/>
            <a:ext cx="426801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noProof="0" dirty="0"/>
              <a:t>ЗАГОЛОВОК</a:t>
            </a:r>
            <a:br>
              <a:rPr lang="ru-RU" noProof="0" dirty="0"/>
            </a:br>
            <a:r>
              <a:rPr lang="ru-RU" noProof="0" dirty="0"/>
              <a:t>ПРЕЗЕНТАЦИИ    </a:t>
            </a:r>
          </a:p>
        </p:txBody>
      </p:sp>
      <p:sp>
        <p:nvSpPr>
          <p:cNvPr id="23" name="Текст 26">
            <a:extLst>
              <a:ext uri="{FF2B5EF4-FFF2-40B4-BE49-F238E27FC236}">
                <a16:creationId xmlns=""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9695" y="5096663"/>
            <a:ext cx="3275648" cy="949829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Месяц</a:t>
            </a:r>
            <a:br>
              <a:rPr lang="ru-RU" noProof="0" dirty="0"/>
            </a:br>
            <a:r>
              <a:rPr lang="ru-RU" noProof="0" dirty="0"/>
              <a:t>20XX</a:t>
            </a:r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6051828" y="5422165"/>
            <a:ext cx="552505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9" name="Полилиния: Форма 28">
            <a:extLst>
              <a:ext uri="{FF2B5EF4-FFF2-40B4-BE49-F238E27FC236}">
                <a16:creationId xmlns=""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6772470" y="3463631"/>
            <a:ext cx="2381485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8282872" y="4566100"/>
            <a:ext cx="866861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=""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8057746" y="-1688"/>
            <a:ext cx="1085957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=""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4902585" y="-12701"/>
            <a:ext cx="3734168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4889223" y="-12701"/>
            <a:ext cx="3772271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6" name="Текст 14">
            <a:extLst>
              <a:ext uri="{FF2B5EF4-FFF2-40B4-BE49-F238E27FC236}">
                <a16:creationId xmlns="" xmlns:a16="http://schemas.microsoft.com/office/drawing/2014/main" id="{2A3D73F7-77EC-4576-B541-20C032F462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9694" y="3425364"/>
            <a:ext cx="2721975" cy="949829"/>
          </a:xfrm>
        </p:spPr>
        <p:txBody>
          <a:bodyPr rtlCol="0"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 rtl="0"/>
            <a:r>
              <a:rPr lang="ru-RU" noProof="0" dirty="0"/>
              <a:t>Ключевая фраза</a:t>
            </a:r>
            <a:br>
              <a:rPr lang="ru-RU" noProof="0" dirty="0"/>
            </a:br>
            <a:r>
              <a:rPr lang="ru-RU" noProof="0" dirty="0"/>
              <a:t>презентации</a:t>
            </a:r>
          </a:p>
        </p:txBody>
      </p:sp>
      <p:sp>
        <p:nvSpPr>
          <p:cNvPr id="40" name="Графический объект 37">
            <a:extLst>
              <a:ext uri="{FF2B5EF4-FFF2-40B4-BE49-F238E27FC236}">
                <a16:creationId xmlns="" xmlns:a16="http://schemas.microsoft.com/office/drawing/2014/main" id="{9F75ED2D-7077-4753-B623-4B9A718EB224}"/>
              </a:ext>
            </a:extLst>
          </p:cNvPr>
          <p:cNvSpPr/>
          <p:nvPr/>
        </p:nvSpPr>
        <p:spPr>
          <a:xfrm>
            <a:off x="671788" y="3124629"/>
            <a:ext cx="2727000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2" name="Графический объект 36">
            <a:extLst>
              <a:ext uri="{FF2B5EF4-FFF2-40B4-BE49-F238E27FC236}">
                <a16:creationId xmlns="" xmlns:a16="http://schemas.microsoft.com/office/drawing/2014/main" id="{21FF5BCF-BC53-4C3F-8B7F-7077B35ADCA8}"/>
              </a:ext>
            </a:extLst>
          </p:cNvPr>
          <p:cNvSpPr/>
          <p:nvPr/>
        </p:nvSpPr>
        <p:spPr>
          <a:xfrm>
            <a:off x="-5862" y="5057879"/>
            <a:ext cx="536331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1" name="Рисунок 20">
            <a:extLst>
              <a:ext uri="{FF2B5EF4-FFF2-40B4-BE49-F238E27FC236}">
                <a16:creationId xmlns=""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61215" y="1"/>
            <a:ext cx="5689443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96681995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исунок 25">
            <a:extLst>
              <a:ext uri="{FF2B5EF4-FFF2-40B4-BE49-F238E27FC236}">
                <a16:creationId xmlns=""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33892" y="1"/>
            <a:ext cx="5207252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208" y="453051"/>
            <a:ext cx="7886700" cy="1325563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dirty="0"/>
              <a:t>СПАСИБО!</a:t>
            </a:r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6528440" y="5422906"/>
            <a:ext cx="55245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7244572" y="3776986"/>
            <a:ext cx="1905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9" name="Текст 26">
            <a:extLst>
              <a:ext uri="{FF2B5EF4-FFF2-40B4-BE49-F238E27FC236}">
                <a16:creationId xmlns=""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316" y="3955666"/>
            <a:ext cx="3275648" cy="524711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Сергей Зайцев</a:t>
            </a:r>
          </a:p>
        </p:txBody>
      </p:sp>
      <p:sp>
        <p:nvSpPr>
          <p:cNvPr id="20" name="Текст 26">
            <a:extLst>
              <a:ext uri="{FF2B5EF4-FFF2-40B4-BE49-F238E27FC236}">
                <a16:creationId xmlns=""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8316" y="4633362"/>
            <a:ext cx="3275648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Телефон:</a:t>
            </a:r>
          </a:p>
        </p:txBody>
      </p:sp>
      <p:sp>
        <p:nvSpPr>
          <p:cNvPr id="21" name="Текст 26">
            <a:extLst>
              <a:ext uri="{FF2B5EF4-FFF2-40B4-BE49-F238E27FC236}">
                <a16:creationId xmlns=""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316" y="4892977"/>
            <a:ext cx="3275648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678 555-0128</a:t>
            </a:r>
          </a:p>
        </p:txBody>
      </p:sp>
      <p:sp>
        <p:nvSpPr>
          <p:cNvPr id="22" name="Текст 26">
            <a:extLst>
              <a:ext uri="{FF2B5EF4-FFF2-40B4-BE49-F238E27FC236}">
                <a16:creationId xmlns=""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8316" y="5334300"/>
            <a:ext cx="3275648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Эл. почта:</a:t>
            </a:r>
          </a:p>
        </p:txBody>
      </p:sp>
      <p:sp>
        <p:nvSpPr>
          <p:cNvPr id="23" name="Текст 26">
            <a:extLst>
              <a:ext uri="{FF2B5EF4-FFF2-40B4-BE49-F238E27FC236}">
                <a16:creationId xmlns=""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316" y="5593915"/>
            <a:ext cx="3275648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dirty="0"/>
              <a:t>ZAITSEV@EXAMPLE.COM</a:t>
            </a:r>
          </a:p>
        </p:txBody>
      </p:sp>
      <p:sp>
        <p:nvSpPr>
          <p:cNvPr id="3" name="Графический объект 23">
            <a:extLst>
              <a:ext uri="{FF2B5EF4-FFF2-40B4-BE49-F238E27FC236}">
                <a16:creationId xmlns=""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675733" y="1561557"/>
            <a:ext cx="2230418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="" xmlns:a16="http://schemas.microsoft.com/office/drawing/2014/main" id="{C51D0359-A547-4B21-8850-06B9F1CDF9CE}"/>
              </a:ext>
            </a:extLst>
          </p:cNvPr>
          <p:cNvSpPr/>
          <p:nvPr/>
        </p:nvSpPr>
        <p:spPr>
          <a:xfrm>
            <a:off x="5379309" y="-12694"/>
            <a:ext cx="37338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1593748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41" y="1436921"/>
            <a:ext cx="426801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noProof="0" dirty="0"/>
              <a:t>ЗАГОЛОВОК</a:t>
            </a:r>
            <a:br>
              <a:rPr lang="ru-RU" noProof="0" dirty="0"/>
            </a:br>
            <a:r>
              <a:rPr lang="ru-RU" noProof="0" dirty="0"/>
              <a:t>ПРЕЗЕНТАЦИИ    </a:t>
            </a:r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6051828" y="5422165"/>
            <a:ext cx="552505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9" name="Полилиния: Форма 28">
            <a:extLst>
              <a:ext uri="{FF2B5EF4-FFF2-40B4-BE49-F238E27FC236}">
                <a16:creationId xmlns=""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6772470" y="3463631"/>
            <a:ext cx="2381485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8282872" y="4566100"/>
            <a:ext cx="866861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=""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8057746" y="-1688"/>
            <a:ext cx="1085957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=""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4902585" y="-12701"/>
            <a:ext cx="3734168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4889223" y="-12701"/>
            <a:ext cx="3772271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0" name="Графический объект 37">
            <a:extLst>
              <a:ext uri="{FF2B5EF4-FFF2-40B4-BE49-F238E27FC236}">
                <a16:creationId xmlns="" xmlns:a16="http://schemas.microsoft.com/office/drawing/2014/main" id="{9F75ED2D-7077-4753-B623-4B9A718EB224}"/>
              </a:ext>
            </a:extLst>
          </p:cNvPr>
          <p:cNvSpPr/>
          <p:nvPr/>
        </p:nvSpPr>
        <p:spPr>
          <a:xfrm>
            <a:off x="671788" y="3124629"/>
            <a:ext cx="1618722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2" name="Графический объект 36">
            <a:extLst>
              <a:ext uri="{FF2B5EF4-FFF2-40B4-BE49-F238E27FC236}">
                <a16:creationId xmlns="" xmlns:a16="http://schemas.microsoft.com/office/drawing/2014/main" id="{21FF5BCF-BC53-4C3F-8B7F-7077B35ADCA8}"/>
              </a:ext>
            </a:extLst>
          </p:cNvPr>
          <p:cNvSpPr/>
          <p:nvPr/>
        </p:nvSpPr>
        <p:spPr>
          <a:xfrm>
            <a:off x="-5862" y="5057879"/>
            <a:ext cx="536331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5" name="Подзаголовок 2">
            <a:extLst>
              <a:ext uri="{FF2B5EF4-FFF2-40B4-BE49-F238E27FC236}">
                <a16:creationId xmlns=""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41" y="3429000"/>
            <a:ext cx="2721975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63640891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13074BE4-153F-46FE-B915-CD1AEF318A25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Графический объект 12">
            <a:extLst>
              <a:ext uri="{FF2B5EF4-FFF2-40B4-BE49-F238E27FC236}">
                <a16:creationId xmlns="" xmlns:a16="http://schemas.microsoft.com/office/drawing/2014/main" id="{0B7E91C4-F19E-46BE-B05F-139B5418924E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08A64499-0304-4070-BCB0-67E2BE20A3EA}"/>
              </a:ext>
            </a:extLst>
          </p:cNvPr>
          <p:cNvSpPr/>
          <p:nvPr/>
        </p:nvSpPr>
        <p:spPr>
          <a:xfrm>
            <a:off x="5999116" y="1645349"/>
            <a:ext cx="3147553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5" name="Полилиния: Форма 24">
            <a:extLst>
              <a:ext uri="{FF2B5EF4-FFF2-40B4-BE49-F238E27FC236}">
                <a16:creationId xmlns="" xmlns:a16="http://schemas.microsoft.com/office/drawing/2014/main" id="{ED1736B3-AE79-40C2-80FF-2FB0FEE27195}"/>
              </a:ext>
            </a:extLst>
          </p:cNvPr>
          <p:cNvSpPr/>
          <p:nvPr/>
        </p:nvSpPr>
        <p:spPr>
          <a:xfrm>
            <a:off x="9140190" y="2632656"/>
            <a:ext cx="381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6490" y="793173"/>
            <a:ext cx="6858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ru-RU" noProof="0" dirty="0"/>
              <a:t>СЛАЙД-РАЗДЕЛИТЕЛЬ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829" y="1877052"/>
            <a:ext cx="5132459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24" name="Графический объект 22">
            <a:extLst>
              <a:ext uri="{FF2B5EF4-FFF2-40B4-BE49-F238E27FC236}">
                <a16:creationId xmlns=""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677417" y="1550951"/>
            <a:ext cx="2455164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9" name="Полилиния: Форма 8">
            <a:extLst>
              <a:ext uri="{FF2B5EF4-FFF2-40B4-BE49-F238E27FC236}">
                <a16:creationId xmlns=""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2924968" y="4662943"/>
            <a:ext cx="6219032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8" name="Полилиния: Фигура 37">
            <a:extLst>
              <a:ext uri="{FF2B5EF4-FFF2-40B4-BE49-F238E27FC236}">
                <a16:creationId xmlns=""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2932387" y="4665642"/>
            <a:ext cx="6207803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=""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9140190" y="4665641"/>
            <a:ext cx="381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2928925" y="4922855"/>
            <a:ext cx="6215075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1" name="Номер слайда 10">
            <a:extLst>
              <a:ext uri="{FF2B5EF4-FFF2-40B4-BE49-F238E27FC236}">
                <a16:creationId xmlns=""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344483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F290D8B-987A-4555-890C-F3CD026BF7B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6139C5E6-5A04-4458-8EF9-628BFBA73A92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афический объект 39">
            <a:extLst>
              <a:ext uri="{FF2B5EF4-FFF2-40B4-BE49-F238E27FC236}">
                <a16:creationId xmlns="" xmlns:a16="http://schemas.microsoft.com/office/drawing/2014/main" id="{1D75FFD8-3F66-48B3-BB01-D4B8A9496851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787889" cy="945498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Графический объект 19">
            <a:extLst>
              <a:ext uri="{FF2B5EF4-FFF2-40B4-BE49-F238E27FC236}">
                <a16:creationId xmlns="" xmlns:a16="http://schemas.microsoft.com/office/drawing/2014/main" id="{9462DA56-F882-470A-8F8C-A55B25FD8A7A}"/>
              </a:ext>
            </a:extLst>
          </p:cNvPr>
          <p:cNvSpPr/>
          <p:nvPr/>
        </p:nvSpPr>
        <p:spPr>
          <a:xfrm>
            <a:off x="628650" y="1492524"/>
            <a:ext cx="4615434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F290D8B-987A-4555-890C-F3CD026BF7B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6139C5E6-5A04-4458-8EF9-628BFBA73A92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афический объект 39">
            <a:extLst>
              <a:ext uri="{FF2B5EF4-FFF2-40B4-BE49-F238E27FC236}">
                <a16:creationId xmlns="" xmlns:a16="http://schemas.microsoft.com/office/drawing/2014/main" id="{1D75FFD8-3F66-48B3-BB01-D4B8A9496851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787889" cy="945498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Графический объект 19">
            <a:extLst>
              <a:ext uri="{FF2B5EF4-FFF2-40B4-BE49-F238E27FC236}">
                <a16:creationId xmlns="" xmlns:a16="http://schemas.microsoft.com/office/drawing/2014/main" id="{9462DA56-F882-470A-8F8C-A55B25FD8A7A}"/>
              </a:ext>
            </a:extLst>
          </p:cNvPr>
          <p:cNvSpPr/>
          <p:nvPr/>
        </p:nvSpPr>
        <p:spPr>
          <a:xfrm>
            <a:off x="628650" y="1492524"/>
            <a:ext cx="4615434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825624"/>
            <a:ext cx="3868340" cy="421084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9" name="Объект 3">
            <a:extLst>
              <a:ext uri="{FF2B5EF4-FFF2-40B4-BE49-F238E27FC236}">
                <a16:creationId xmlns=""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323459"/>
            <a:ext cx="3868340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Текст 4">
            <a:extLst>
              <a:ext uri="{FF2B5EF4-FFF2-40B4-BE49-F238E27FC236}">
                <a16:creationId xmlns=""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828800"/>
            <a:ext cx="3887391" cy="417908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Объект 5">
            <a:extLst>
              <a:ext uri="{FF2B5EF4-FFF2-40B4-BE49-F238E27FC236}">
                <a16:creationId xmlns=""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23459"/>
            <a:ext cx="3887391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F290D8B-987A-4555-890C-F3CD026BF7B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6139C5E6-5A04-4458-8EF9-628BFBA73A92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grpSp>
        <p:nvGrpSpPr>
          <p:cNvPr id="2" name="Графический объект 39">
            <a:extLst>
              <a:ext uri="{FF2B5EF4-FFF2-40B4-BE49-F238E27FC236}">
                <a16:creationId xmlns="" xmlns:a16="http://schemas.microsoft.com/office/drawing/2014/main" id="{1D75FFD8-3F66-48B3-BB01-D4B8A9496851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787889" cy="945498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Графический объект 19">
            <a:extLst>
              <a:ext uri="{FF2B5EF4-FFF2-40B4-BE49-F238E27FC236}">
                <a16:creationId xmlns="" xmlns:a16="http://schemas.microsoft.com/office/drawing/2014/main" id="{9462DA56-F882-470A-8F8C-A55B25FD8A7A}"/>
              </a:ext>
            </a:extLst>
          </p:cNvPr>
          <p:cNvSpPr/>
          <p:nvPr/>
        </p:nvSpPr>
        <p:spPr>
          <a:xfrm>
            <a:off x="628650" y="1492524"/>
            <a:ext cx="4615434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3" name="Объект 2">
            <a:extLst>
              <a:ext uri="{FF2B5EF4-FFF2-40B4-BE49-F238E27FC236}">
                <a16:creationId xmlns=""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8538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Объект 3">
            <a:extLst>
              <a:ext uri="{FF2B5EF4-FFF2-40B4-BE49-F238E27FC236}">
                <a16:creationId xmlns=""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582" y="1825624"/>
            <a:ext cx="3886200" cy="3929249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19886799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Рисунок 56">
            <a:extLst>
              <a:ext uri="{FF2B5EF4-FFF2-40B4-BE49-F238E27FC236}">
                <a16:creationId xmlns=""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31892" y="532519"/>
            <a:ext cx="4812108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BC6DBB9-1B34-4374-A887-DC30F9E2F62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Графический объект 12">
            <a:extLst>
              <a:ext uri="{FF2B5EF4-FFF2-40B4-BE49-F238E27FC236}">
                <a16:creationId xmlns="" xmlns:a16="http://schemas.microsoft.com/office/drawing/2014/main" id="{00DE0AE3-F44D-4F2C-B7A3-C253AA498DEF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931595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38" name="Полилиния: Фигура 37">
            <a:extLst>
              <a:ext uri="{FF2B5EF4-FFF2-40B4-BE49-F238E27FC236}">
                <a16:creationId xmlns="" xmlns:a16="http://schemas.microsoft.com/office/drawing/2014/main" id="{C6C05708-08C7-4EF1-B0D8-6A01C1B1AD85}"/>
              </a:ext>
            </a:extLst>
          </p:cNvPr>
          <p:cNvSpPr/>
          <p:nvPr/>
        </p:nvSpPr>
        <p:spPr>
          <a:xfrm>
            <a:off x="7810333" y="4433244"/>
            <a:ext cx="133694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" name="Графический объект 33">
            <a:extLst>
              <a:ext uri="{FF2B5EF4-FFF2-40B4-BE49-F238E27FC236}">
                <a16:creationId xmlns="" xmlns:a16="http://schemas.microsoft.com/office/drawing/2014/main" id="{38956B41-4EE0-4C7C-8436-027F5DE8B1BC}"/>
              </a:ext>
            </a:extLst>
          </p:cNvPr>
          <p:cNvSpPr/>
          <p:nvPr/>
        </p:nvSpPr>
        <p:spPr>
          <a:xfrm>
            <a:off x="665687" y="2045663"/>
            <a:ext cx="2838985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="" xmlns:a16="http://schemas.microsoft.com/office/drawing/2014/main" id="{E08687FC-7322-4F20-9769-1ECF4296A96E}"/>
              </a:ext>
            </a:extLst>
          </p:cNvPr>
          <p:cNvSpPr/>
          <p:nvPr/>
        </p:nvSpPr>
        <p:spPr>
          <a:xfrm>
            <a:off x="7812706" y="4161025"/>
            <a:ext cx="1338848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1" name="Полилиния: фигура 40">
            <a:extLst>
              <a:ext uri="{FF2B5EF4-FFF2-40B4-BE49-F238E27FC236}">
                <a16:creationId xmlns="" xmlns:a16="http://schemas.microsoft.com/office/drawing/2014/main" id="{0FCCDE26-7222-4C1B-884A-0FAE84FA57DB}"/>
              </a:ext>
            </a:extLst>
          </p:cNvPr>
          <p:cNvSpPr/>
          <p:nvPr/>
        </p:nvSpPr>
        <p:spPr>
          <a:xfrm>
            <a:off x="6455318" y="4437665"/>
            <a:ext cx="2696688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9" name="Заголовок 1">
            <a:extLst>
              <a:ext uri="{FF2B5EF4-FFF2-40B4-BE49-F238E27FC236}">
                <a16:creationId xmlns=""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Текст 3">
            <a:extLst>
              <a:ext uri="{FF2B5EF4-FFF2-40B4-BE49-F238E27FC236}">
                <a16:creationId xmlns=""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356700"/>
            <a:ext cx="2949178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00230513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BC6DBB9-1B34-4374-A887-DC30F9E2F62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Графический объект 12">
            <a:extLst>
              <a:ext uri="{FF2B5EF4-FFF2-40B4-BE49-F238E27FC236}">
                <a16:creationId xmlns="" xmlns:a16="http://schemas.microsoft.com/office/drawing/2014/main" id="{00DE0AE3-F44D-4F2C-B7A3-C253AA498DEF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931595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38" name="Полилиния: Фигура 37">
            <a:extLst>
              <a:ext uri="{FF2B5EF4-FFF2-40B4-BE49-F238E27FC236}">
                <a16:creationId xmlns="" xmlns:a16="http://schemas.microsoft.com/office/drawing/2014/main" id="{C6C05708-08C7-4EF1-B0D8-6A01C1B1AD85}"/>
              </a:ext>
            </a:extLst>
          </p:cNvPr>
          <p:cNvSpPr/>
          <p:nvPr/>
        </p:nvSpPr>
        <p:spPr>
          <a:xfrm>
            <a:off x="7810333" y="4433244"/>
            <a:ext cx="133694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" name="Графический объект 33">
            <a:extLst>
              <a:ext uri="{FF2B5EF4-FFF2-40B4-BE49-F238E27FC236}">
                <a16:creationId xmlns="" xmlns:a16="http://schemas.microsoft.com/office/drawing/2014/main" id="{38956B41-4EE0-4C7C-8436-027F5DE8B1BC}"/>
              </a:ext>
            </a:extLst>
          </p:cNvPr>
          <p:cNvSpPr/>
          <p:nvPr/>
        </p:nvSpPr>
        <p:spPr>
          <a:xfrm>
            <a:off x="665687" y="2045663"/>
            <a:ext cx="2838985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="" xmlns:a16="http://schemas.microsoft.com/office/drawing/2014/main" id="{E08687FC-7322-4F20-9769-1ECF4296A96E}"/>
              </a:ext>
            </a:extLst>
          </p:cNvPr>
          <p:cNvSpPr/>
          <p:nvPr/>
        </p:nvSpPr>
        <p:spPr>
          <a:xfrm>
            <a:off x="7812706" y="4161025"/>
            <a:ext cx="1338848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1" name="Полилиния: фигура 40">
            <a:extLst>
              <a:ext uri="{FF2B5EF4-FFF2-40B4-BE49-F238E27FC236}">
                <a16:creationId xmlns="" xmlns:a16="http://schemas.microsoft.com/office/drawing/2014/main" id="{0FCCDE26-7222-4C1B-884A-0FAE84FA57DB}"/>
              </a:ext>
            </a:extLst>
          </p:cNvPr>
          <p:cNvSpPr/>
          <p:nvPr/>
        </p:nvSpPr>
        <p:spPr>
          <a:xfrm>
            <a:off x="6455318" y="4437665"/>
            <a:ext cx="2696688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9" name="Заголовок 1">
            <a:extLst>
              <a:ext uri="{FF2B5EF4-FFF2-40B4-BE49-F238E27FC236}">
                <a16:creationId xmlns=""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Текст 3">
            <a:extLst>
              <a:ext uri="{FF2B5EF4-FFF2-40B4-BE49-F238E27FC236}">
                <a16:creationId xmlns=""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356700"/>
            <a:ext cx="2949178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4" name="Объект 2">
            <a:extLst>
              <a:ext uri="{FF2B5EF4-FFF2-40B4-BE49-F238E27FC236}">
                <a16:creationId xmlns=""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457201"/>
            <a:ext cx="4989909" cy="540385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847590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F290D8B-987A-4555-890C-F3CD026BF7B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6139C5E6-5A04-4458-8EF9-628BFBA73A92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афический объект 39">
            <a:extLst>
              <a:ext uri="{FF2B5EF4-FFF2-40B4-BE49-F238E27FC236}">
                <a16:creationId xmlns="" xmlns:a16="http://schemas.microsoft.com/office/drawing/2014/main" id="{1D75FFD8-3F66-48B3-BB01-D4B8A9496851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18" name="Графический объект 19">
            <a:extLst>
              <a:ext uri="{FF2B5EF4-FFF2-40B4-BE49-F238E27FC236}">
                <a16:creationId xmlns="" xmlns:a16="http://schemas.microsoft.com/office/drawing/2014/main" id="{436C4D92-1746-4D54-8232-468DFF66CF79}"/>
              </a:ext>
            </a:extLst>
          </p:cNvPr>
          <p:cNvSpPr/>
          <p:nvPr/>
        </p:nvSpPr>
        <p:spPr>
          <a:xfrm>
            <a:off x="628650" y="1492524"/>
            <a:ext cx="4941000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9" name="Заголовок 6">
            <a:extLst>
              <a:ext uri="{FF2B5EF4-FFF2-40B4-BE49-F238E27FC236}">
                <a16:creationId xmlns=""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787889" cy="945498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F290D8B-987A-4555-890C-F3CD026BF7B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6139C5E6-5A04-4458-8EF9-628BFBA73A92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афический объект 39">
            <a:extLst>
              <a:ext uri="{FF2B5EF4-FFF2-40B4-BE49-F238E27FC236}">
                <a16:creationId xmlns="" xmlns:a16="http://schemas.microsoft.com/office/drawing/2014/main" id="{1D75FFD8-3F66-48B3-BB01-D4B8A9496851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Рисунок 38">
            <a:extLst>
              <a:ext uri="{FF2B5EF4-FFF2-40B4-BE49-F238E27FC236}">
                <a16:creationId xmlns=""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310" y="2373273"/>
            <a:ext cx="8453738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13074BE4-153F-46FE-B915-CD1AEF318A25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Графический объект 12">
            <a:extLst>
              <a:ext uri="{FF2B5EF4-FFF2-40B4-BE49-F238E27FC236}">
                <a16:creationId xmlns="" xmlns:a16="http://schemas.microsoft.com/office/drawing/2014/main" id="{0B7E91C4-F19E-46BE-B05F-139B5418924E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08A64499-0304-4070-BCB0-67E2BE20A3EA}"/>
              </a:ext>
            </a:extLst>
          </p:cNvPr>
          <p:cNvSpPr/>
          <p:nvPr/>
        </p:nvSpPr>
        <p:spPr>
          <a:xfrm>
            <a:off x="5999116" y="1645349"/>
            <a:ext cx="3147553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5" name="Полилиния: Форма 24">
            <a:extLst>
              <a:ext uri="{FF2B5EF4-FFF2-40B4-BE49-F238E27FC236}">
                <a16:creationId xmlns="" xmlns:a16="http://schemas.microsoft.com/office/drawing/2014/main" id="{ED1736B3-AE79-40C2-80FF-2FB0FEE27195}"/>
              </a:ext>
            </a:extLst>
          </p:cNvPr>
          <p:cNvSpPr/>
          <p:nvPr/>
        </p:nvSpPr>
        <p:spPr>
          <a:xfrm>
            <a:off x="9140190" y="2632656"/>
            <a:ext cx="381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6490" y="793173"/>
            <a:ext cx="6858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ru-RU" noProof="0" dirty="0"/>
              <a:t>СЛАЙД-РАЗДЕЛИТЕЛЬ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829" y="1877052"/>
            <a:ext cx="5132459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856261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24" name="Графический объект 22">
            <a:extLst>
              <a:ext uri="{FF2B5EF4-FFF2-40B4-BE49-F238E27FC236}">
                <a16:creationId xmlns=""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677417" y="1550951"/>
            <a:ext cx="4131000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9" name="Полилиния: Форма 8">
            <a:extLst>
              <a:ext uri="{FF2B5EF4-FFF2-40B4-BE49-F238E27FC236}">
                <a16:creationId xmlns=""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2924968" y="4662943"/>
            <a:ext cx="6219032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38" name="Полилиния: Фигура 37">
            <a:extLst>
              <a:ext uri="{FF2B5EF4-FFF2-40B4-BE49-F238E27FC236}">
                <a16:creationId xmlns=""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2932387" y="4665642"/>
            <a:ext cx="6207803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=""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9140190" y="4665641"/>
            <a:ext cx="381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2928925" y="4922855"/>
            <a:ext cx="6215075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39704614"/>
      </p:ext>
    </p:extLst>
  </p:cSld>
  <p:clrMapOvr>
    <a:masterClrMapping/>
  </p:clrMapOvr>
  <p:hf hdr="0" ftr="0" dt="0"/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, подзаголовок, содержимое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исунок 25">
            <a:extLst>
              <a:ext uri="{FF2B5EF4-FFF2-40B4-BE49-F238E27FC236}">
                <a16:creationId xmlns=""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47586" y="0"/>
            <a:ext cx="2921125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CE8B26E3-C9CA-4CFF-8221-19518F497FF4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рафический объект 12">
            <a:extLst>
              <a:ext uri="{FF2B5EF4-FFF2-40B4-BE49-F238E27FC236}">
                <a16:creationId xmlns="" xmlns:a16="http://schemas.microsoft.com/office/drawing/2014/main" id="{A9957602-C843-44E0-A93F-66AF5A6A0F0A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2518" y="908050"/>
            <a:ext cx="3377471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dirty="0"/>
              <a:t>РАЗМЕТКА ТЕКСТА 02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931595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4119110" y="-12675"/>
            <a:ext cx="409281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4109591" y="-12675"/>
            <a:ext cx="428318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Текст 14">
            <a:extLst>
              <a:ext uri="{FF2B5EF4-FFF2-40B4-BE49-F238E27FC236}">
                <a16:creationId xmlns="" xmlns:a16="http://schemas.microsoft.com/office/drawing/2014/main" id="{F469DEB5-CC79-4D71-8360-0B10B34244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2518" y="2050476"/>
            <a:ext cx="3411140" cy="639683"/>
          </a:xfrm>
        </p:spPr>
        <p:txBody>
          <a:bodyPr rtlCol="0"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7" name="Текст 14">
            <a:extLst>
              <a:ext uri="{FF2B5EF4-FFF2-40B4-BE49-F238E27FC236}">
                <a16:creationId xmlns="" xmlns:a16="http://schemas.microsoft.com/office/drawing/2014/main" id="{9EE0722D-F13C-4FFB-9E31-CC024B92E6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2518" y="2839714"/>
            <a:ext cx="3411140" cy="2916952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Графический объект 22">
            <a:extLst>
              <a:ext uri="{FF2B5EF4-FFF2-40B4-BE49-F238E27FC236}">
                <a16:creationId xmlns="" xmlns:a16="http://schemas.microsoft.com/office/drawing/2014/main" id="{827885C7-FA6F-4513-83BC-BEAD42F63D5B}"/>
              </a:ext>
            </a:extLst>
          </p:cNvPr>
          <p:cNvSpPr/>
          <p:nvPr/>
        </p:nvSpPr>
        <p:spPr>
          <a:xfrm>
            <a:off x="5236460" y="1726673"/>
            <a:ext cx="3510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2" name="Полилиния: Форма 21">
            <a:extLst>
              <a:ext uri="{FF2B5EF4-FFF2-40B4-BE49-F238E27FC236}">
                <a16:creationId xmlns="" xmlns:a16="http://schemas.microsoft.com/office/drawing/2014/main" id="{30961087-B677-45AC-8D02-FEE615D17609}"/>
              </a:ext>
            </a:extLst>
          </p:cNvPr>
          <p:cNvSpPr/>
          <p:nvPr/>
        </p:nvSpPr>
        <p:spPr>
          <a:xfrm>
            <a:off x="802028" y="-12675"/>
            <a:ext cx="751935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88029774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содержим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Рисунок 41">
            <a:extLst>
              <a:ext uri="{FF2B5EF4-FFF2-40B4-BE49-F238E27FC236}">
                <a16:creationId xmlns=""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28828" y="1483676"/>
            <a:ext cx="4816056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BC6DBB9-1B34-4374-A887-DC30F9E2F62F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Графический объект 12">
            <a:extLst>
              <a:ext uri="{FF2B5EF4-FFF2-40B4-BE49-F238E27FC236}">
                <a16:creationId xmlns="" xmlns:a16="http://schemas.microsoft.com/office/drawing/2014/main" id="{00DE0AE3-F44D-4F2C-B7A3-C253AA498DEF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890" y="1231900"/>
            <a:ext cx="3377471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dirty="0"/>
              <a:t>РАЗМЕТКА ТЕКСТА 02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931595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8" name="Текст 14">
            <a:extLst>
              <a:ext uri="{FF2B5EF4-FFF2-40B4-BE49-F238E27FC236}">
                <a16:creationId xmlns=""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551" y="3889184"/>
            <a:ext cx="3411140" cy="170822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8" name="Полилиния: Фигура 37">
            <a:extLst>
              <a:ext uri="{FF2B5EF4-FFF2-40B4-BE49-F238E27FC236}">
                <a16:creationId xmlns="" xmlns:a16="http://schemas.microsoft.com/office/drawing/2014/main" id="{C6C05708-08C7-4EF1-B0D8-6A01C1B1AD85}"/>
              </a:ext>
            </a:extLst>
          </p:cNvPr>
          <p:cNvSpPr/>
          <p:nvPr/>
        </p:nvSpPr>
        <p:spPr>
          <a:xfrm>
            <a:off x="7810333" y="4433244"/>
            <a:ext cx="133694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29" name="Полилиния: Форма 28">
            <a:extLst>
              <a:ext uri="{FF2B5EF4-FFF2-40B4-BE49-F238E27FC236}">
                <a16:creationId xmlns="" xmlns:a16="http://schemas.microsoft.com/office/drawing/2014/main" id="{E46691B2-7AF3-4CAC-A285-36444A9101D9}"/>
              </a:ext>
            </a:extLst>
          </p:cNvPr>
          <p:cNvSpPr/>
          <p:nvPr/>
        </p:nvSpPr>
        <p:spPr>
          <a:xfrm>
            <a:off x="9144885" y="4156602"/>
            <a:ext cx="2398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="" xmlns:a16="http://schemas.microsoft.com/office/drawing/2014/main" id="{FE8ACF66-A148-4D4F-A35C-837CDC6B154D}"/>
              </a:ext>
            </a:extLst>
          </p:cNvPr>
          <p:cNvSpPr/>
          <p:nvPr/>
        </p:nvSpPr>
        <p:spPr>
          <a:xfrm>
            <a:off x="9144885" y="4682093"/>
            <a:ext cx="2398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28" name="Текст 26">
            <a:extLst>
              <a:ext uri="{FF2B5EF4-FFF2-40B4-BE49-F238E27FC236}">
                <a16:creationId xmlns="" xmlns:a16="http://schemas.microsoft.com/office/drawing/2014/main" id="{5F10B1F7-5633-4C8B-A868-72D9C782CB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8336" y="2374901"/>
            <a:ext cx="3424238" cy="701675"/>
          </a:xfrm>
        </p:spPr>
        <p:txBody>
          <a:bodyPr rtlCol="0"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1" name="Текст 29">
            <a:extLst>
              <a:ext uri="{FF2B5EF4-FFF2-40B4-BE49-F238E27FC236}">
                <a16:creationId xmlns="" xmlns:a16="http://schemas.microsoft.com/office/drawing/2014/main" id="{CBA9BCD0-48BA-4D5B-8871-61204EACE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8337" y="3165302"/>
            <a:ext cx="3437335" cy="689525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Графический объект 33">
            <a:extLst>
              <a:ext uri="{FF2B5EF4-FFF2-40B4-BE49-F238E27FC236}">
                <a16:creationId xmlns="" xmlns:a16="http://schemas.microsoft.com/office/drawing/2014/main" id="{38956B41-4EE0-4C7C-8436-027F5DE8B1BC}"/>
              </a:ext>
            </a:extLst>
          </p:cNvPr>
          <p:cNvSpPr/>
          <p:nvPr/>
        </p:nvSpPr>
        <p:spPr>
          <a:xfrm>
            <a:off x="665686" y="2045663"/>
            <a:ext cx="3618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="" xmlns:a16="http://schemas.microsoft.com/office/drawing/2014/main" id="{E08687FC-7322-4F20-9769-1ECF4296A96E}"/>
              </a:ext>
            </a:extLst>
          </p:cNvPr>
          <p:cNvSpPr/>
          <p:nvPr/>
        </p:nvSpPr>
        <p:spPr>
          <a:xfrm>
            <a:off x="7812706" y="4161025"/>
            <a:ext cx="1338848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1" name="Полилиния: Фигура 40">
            <a:extLst>
              <a:ext uri="{FF2B5EF4-FFF2-40B4-BE49-F238E27FC236}">
                <a16:creationId xmlns="" xmlns:a16="http://schemas.microsoft.com/office/drawing/2014/main" id="{0FCCDE26-7222-4C1B-884A-0FAE84FA57DB}"/>
              </a:ext>
            </a:extLst>
          </p:cNvPr>
          <p:cNvSpPr/>
          <p:nvPr/>
        </p:nvSpPr>
        <p:spPr>
          <a:xfrm>
            <a:off x="6455318" y="4437665"/>
            <a:ext cx="2696688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2808622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6F44C9A9-0E74-4918-9B66-273196D2956C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4FD74D9D-1BEE-4A13-ABAA-5FBA5C4D1BFA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7" y="781051"/>
            <a:ext cx="7886700" cy="676275"/>
          </a:xfrm>
        </p:spPr>
        <p:txBody>
          <a:bodyPr rtlCol="0" anchor="b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dirty="0"/>
              <a:t>СРАВНЕНИЕ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8484" y="2959594"/>
            <a:ext cx="3274219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ЗАГОЛОВОК РАЗДЕЛА 1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7" name="Текст 26">
            <a:extLst>
              <a:ext uri="{FF2B5EF4-FFF2-40B4-BE49-F238E27FC236}">
                <a16:creationId xmlns=""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50" y="1898651"/>
            <a:ext cx="7886699" cy="701675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Графический объект 19">
            <a:extLst>
              <a:ext uri="{FF2B5EF4-FFF2-40B4-BE49-F238E27FC236}">
                <a16:creationId xmlns="" xmlns:a16="http://schemas.microsoft.com/office/drawing/2014/main" id="{258EB2BC-F42B-4177-83EB-F2D2BF76129C}"/>
              </a:ext>
            </a:extLst>
          </p:cNvPr>
          <p:cNvSpPr/>
          <p:nvPr/>
        </p:nvSpPr>
        <p:spPr>
          <a:xfrm>
            <a:off x="2264283" y="1583026"/>
            <a:ext cx="4615434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4" name="Текст 2">
            <a:extLst>
              <a:ext uri="{FF2B5EF4-FFF2-40B4-BE49-F238E27FC236}">
                <a16:creationId xmlns=""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480489" y="2959594"/>
            <a:ext cx="3274219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ЗАГОЛОВОК РАЗДЕЛА 2</a:t>
            </a:r>
          </a:p>
        </p:txBody>
      </p:sp>
      <p:sp>
        <p:nvSpPr>
          <p:cNvPr id="28" name="Текст 26">
            <a:extLst>
              <a:ext uri="{FF2B5EF4-FFF2-40B4-BE49-F238E27FC236}">
                <a16:creationId xmlns=""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8484" y="3294246"/>
            <a:ext cx="3274219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0" name="Текст 26">
            <a:extLst>
              <a:ext uri="{FF2B5EF4-FFF2-40B4-BE49-F238E27FC236}">
                <a16:creationId xmlns=""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80489" y="3294246"/>
            <a:ext cx="3274219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7" name="Графический объект 39">
            <a:extLst>
              <a:ext uri="{FF2B5EF4-FFF2-40B4-BE49-F238E27FC236}">
                <a16:creationId xmlns=""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6827372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6BE8D45D-1E08-4F59-96CC-EA53D7CA6AB0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9" name="Графический объект 12">
            <a:extLst>
              <a:ext uri="{FF2B5EF4-FFF2-40B4-BE49-F238E27FC236}">
                <a16:creationId xmlns="" xmlns:a16="http://schemas.microsoft.com/office/drawing/2014/main" id="{8E968353-82DA-42A2-88B6-AEFCF124AF4E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32065" y="1474970"/>
            <a:ext cx="3296444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ru-RU" noProof="0" dirty="0"/>
              <a:t>СЛАЙД С ДИАГРАММОЙ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7" name="Текст 26">
            <a:extLst>
              <a:ext uri="{FF2B5EF4-FFF2-40B4-BE49-F238E27FC236}">
                <a16:creationId xmlns=""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37417" y="2592570"/>
            <a:ext cx="4223164" cy="70167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=""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594789" y="3719428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30 %</a:t>
            </a:r>
          </a:p>
        </p:txBody>
      </p:sp>
      <p:sp>
        <p:nvSpPr>
          <p:cNvPr id="30" name="Текст 26">
            <a:extLst>
              <a:ext uri="{FF2B5EF4-FFF2-40B4-BE49-F238E27FC236}">
                <a16:creationId xmlns=""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94790" y="3990709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=""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4594808" y="4451493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10 %</a:t>
            </a:r>
          </a:p>
        </p:txBody>
      </p:sp>
      <p:sp>
        <p:nvSpPr>
          <p:cNvPr id="25" name="Текст 26">
            <a:extLst>
              <a:ext uri="{FF2B5EF4-FFF2-40B4-BE49-F238E27FC236}">
                <a16:creationId xmlns=""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94809" y="4722774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=""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049425" y="3719428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25 %</a:t>
            </a:r>
          </a:p>
        </p:txBody>
      </p:sp>
      <p:sp>
        <p:nvSpPr>
          <p:cNvPr id="29" name="Текст 26">
            <a:extLst>
              <a:ext uri="{FF2B5EF4-FFF2-40B4-BE49-F238E27FC236}">
                <a16:creationId xmlns=""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49425" y="3990709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32" name="Текст 2">
            <a:extLst>
              <a:ext uri="{FF2B5EF4-FFF2-40B4-BE49-F238E27FC236}">
                <a16:creationId xmlns=""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6049443" y="4451493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10 %</a:t>
            </a:r>
          </a:p>
        </p:txBody>
      </p:sp>
      <p:sp>
        <p:nvSpPr>
          <p:cNvPr id="33" name="Текст 26">
            <a:extLst>
              <a:ext uri="{FF2B5EF4-FFF2-40B4-BE49-F238E27FC236}">
                <a16:creationId xmlns=""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49444" y="4722774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35" name="Текст 2">
            <a:extLst>
              <a:ext uri="{FF2B5EF4-FFF2-40B4-BE49-F238E27FC236}">
                <a16:creationId xmlns=""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7504060" y="3719428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20 %</a:t>
            </a:r>
          </a:p>
        </p:txBody>
      </p:sp>
      <p:sp>
        <p:nvSpPr>
          <p:cNvPr id="36" name="Текст 26">
            <a:extLst>
              <a:ext uri="{FF2B5EF4-FFF2-40B4-BE49-F238E27FC236}">
                <a16:creationId xmlns=""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04061" y="3990709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38" name="Текст 2">
            <a:extLst>
              <a:ext uri="{FF2B5EF4-FFF2-40B4-BE49-F238E27FC236}">
                <a16:creationId xmlns=""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7504079" y="4451493"/>
            <a:ext cx="1198417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5 %</a:t>
            </a:r>
          </a:p>
        </p:txBody>
      </p:sp>
      <p:sp>
        <p:nvSpPr>
          <p:cNvPr id="39" name="Текст 26">
            <a:extLst>
              <a:ext uri="{FF2B5EF4-FFF2-40B4-BE49-F238E27FC236}">
                <a16:creationId xmlns=""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04080" y="4722774"/>
            <a:ext cx="1198417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Название категории</a:t>
            </a:r>
          </a:p>
        </p:txBody>
      </p:sp>
      <p:sp>
        <p:nvSpPr>
          <p:cNvPr id="19" name="Диаграмма 18">
            <a:extLst>
              <a:ext uri="{FF2B5EF4-FFF2-40B4-BE49-F238E27FC236}">
                <a16:creationId xmlns=""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83419" y="908051"/>
            <a:ext cx="3213497" cy="436562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grpSp>
        <p:nvGrpSpPr>
          <p:cNvPr id="7" name="Графический объект 39">
            <a:extLst>
              <a:ext uri="{FF2B5EF4-FFF2-40B4-BE49-F238E27FC236}">
                <a16:creationId xmlns="" xmlns:a16="http://schemas.microsoft.com/office/drawing/2014/main" id="{D0A213E0-4DC9-4F6A-98B8-21DE9AE2D9B0}"/>
              </a:ext>
            </a:extLst>
          </p:cNvPr>
          <p:cNvGrpSpPr/>
          <p:nvPr/>
        </p:nvGrpSpPr>
        <p:grpSpPr>
          <a:xfrm>
            <a:off x="7506264" y="0"/>
            <a:ext cx="1641600" cy="1933794"/>
            <a:chOff x="10003200" y="0"/>
            <a:chExt cx="2188800" cy="1933794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: Фигура 42">
              <a:extLst>
                <a:ext uri="{FF2B5EF4-FFF2-40B4-BE49-F238E27FC236}">
                  <a16:creationId xmlns=""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: Фигура 43">
              <a:extLst>
                <a:ext uri="{FF2B5EF4-FFF2-40B4-BE49-F238E27FC236}">
                  <a16:creationId xmlns=""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: фигура 44">
              <a:extLst>
                <a:ext uri="{FF2B5EF4-FFF2-40B4-BE49-F238E27FC236}">
                  <a16:creationId xmlns=""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Графический объект 50">
            <a:extLst>
              <a:ext uri="{FF2B5EF4-FFF2-40B4-BE49-F238E27FC236}">
                <a16:creationId xmlns=""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4298864" y="2267880"/>
            <a:ext cx="2565000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0409556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>
            <a:extLst>
              <a:ext uri="{FF2B5EF4-FFF2-40B4-BE49-F238E27FC236}">
                <a16:creationId xmlns="" xmlns:a16="http://schemas.microsoft.com/office/drawing/2014/main" id="{F21AF1E2-466C-487E-86AF-CA6FFFCA2720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3" name="Графический объект 12">
            <a:extLst>
              <a:ext uri="{FF2B5EF4-FFF2-40B4-BE49-F238E27FC236}">
                <a16:creationId xmlns="" xmlns:a16="http://schemas.microsoft.com/office/drawing/2014/main" id="{531F1BC1-79BD-45BA-B27E-7A2C62A65EC9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8808" y="2134676"/>
            <a:ext cx="2552481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ru-RU" noProof="0" dirty="0"/>
              <a:t>СЛАЙД С ТАБЛИЦЕЙ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30861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7" name="Текст 26">
            <a:extLst>
              <a:ext uri="{FF2B5EF4-FFF2-40B4-BE49-F238E27FC236}">
                <a16:creationId xmlns=""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7054" y="3252275"/>
            <a:ext cx="2547128" cy="184673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Таблица 17">
            <a:extLst>
              <a:ext uri="{FF2B5EF4-FFF2-40B4-BE49-F238E27FC236}">
                <a16:creationId xmlns=""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543300" y="1493215"/>
            <a:ext cx="4920854" cy="384713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grpSp>
        <p:nvGrpSpPr>
          <p:cNvPr id="7" name="Графический объект 39">
            <a:extLst>
              <a:ext uri="{FF2B5EF4-FFF2-40B4-BE49-F238E27FC236}">
                <a16:creationId xmlns="" xmlns:a16="http://schemas.microsoft.com/office/drawing/2014/main" id="{2B29CFAD-7DFA-43C8-BC78-F666303C4A65}"/>
              </a:ext>
            </a:extLst>
          </p:cNvPr>
          <p:cNvGrpSpPr/>
          <p:nvPr/>
        </p:nvGrpSpPr>
        <p:grpSpPr>
          <a:xfrm flipH="1">
            <a:off x="-2608" y="0"/>
            <a:ext cx="1641600" cy="1933794"/>
            <a:chOff x="10003200" y="0"/>
            <a:chExt cx="2188800" cy="1933794"/>
          </a:xfrm>
        </p:grpSpPr>
        <p:sp>
          <p:nvSpPr>
            <p:cNvPr id="46" name="Полилиния: Фигура 45">
              <a:extLst>
                <a:ext uri="{FF2B5EF4-FFF2-40B4-BE49-F238E27FC236}">
                  <a16:creationId xmlns=""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: Фигура 46">
              <a:extLst>
                <a:ext uri="{FF2B5EF4-FFF2-40B4-BE49-F238E27FC236}">
                  <a16:creationId xmlns=""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: Фигура 47">
              <a:extLst>
                <a:ext uri="{FF2B5EF4-FFF2-40B4-BE49-F238E27FC236}">
                  <a16:creationId xmlns=""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: фигура 48">
              <a:extLst>
                <a:ext uri="{FF2B5EF4-FFF2-40B4-BE49-F238E27FC236}">
                  <a16:creationId xmlns=""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: Фигура 49">
              <a:extLst>
                <a:ext uri="{FF2B5EF4-FFF2-40B4-BE49-F238E27FC236}">
                  <a16:creationId xmlns=""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: фигура 50">
              <a:extLst>
                <a:ext uri="{FF2B5EF4-FFF2-40B4-BE49-F238E27FC236}">
                  <a16:creationId xmlns=""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  <p:sp>
        <p:nvSpPr>
          <p:cNvPr id="3" name="Графический объект 54">
            <a:extLst>
              <a:ext uri="{FF2B5EF4-FFF2-40B4-BE49-F238E27FC236}">
                <a16:creationId xmlns=""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671745" y="2912162"/>
            <a:ext cx="19170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3362209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изображением и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Рисунок 50">
            <a:extLst>
              <a:ext uri="{FF2B5EF4-FFF2-40B4-BE49-F238E27FC236}">
                <a16:creationId xmlns=""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9142995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6" name="Полилиния: Фигура 45">
            <a:extLst>
              <a:ext uri="{FF2B5EF4-FFF2-40B4-BE49-F238E27FC236}">
                <a16:creationId xmlns=""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5509387" y="-12701"/>
            <a:ext cx="3638909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7" name="Полилиния: Фигура 46">
            <a:extLst>
              <a:ext uri="{FF2B5EF4-FFF2-40B4-BE49-F238E27FC236}">
                <a16:creationId xmlns=""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7336729" y="458515"/>
            <a:ext cx="1809929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5" name="Полилиния: фигура 44">
            <a:extLst>
              <a:ext uri="{FF2B5EF4-FFF2-40B4-BE49-F238E27FC236}">
                <a16:creationId xmlns=""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9525" y="2355829"/>
            <a:ext cx="2143336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7F8CA5B8-0BAD-4554-87FE-E0910E6CD5C5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рафический объект 12">
            <a:extLst>
              <a:ext uri="{FF2B5EF4-FFF2-40B4-BE49-F238E27FC236}">
                <a16:creationId xmlns="" xmlns:a16="http://schemas.microsoft.com/office/drawing/2014/main" id="{12CBB0CF-5FCC-4507-BD7B-C02386D2A23C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49863"/>
            <a:ext cx="7886700" cy="782638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БОЛЬШОЕ ИЗОБРАЖЕНИЕ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7" y="5797770"/>
            <a:ext cx="179108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1" name="Текст 26">
            <a:extLst>
              <a:ext uri="{FF2B5EF4-FFF2-40B4-BE49-F238E27FC236}">
                <a16:creationId xmlns=""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09740" y="5718810"/>
            <a:ext cx="5524520" cy="94653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pic>
        <p:nvPicPr>
          <p:cNvPr id="22" name="Графический объект 21">
            <a:extLst>
              <a:ext uri="{FF2B5EF4-FFF2-40B4-BE49-F238E27FC236}">
                <a16:creationId xmlns=""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1875" y="5155440"/>
            <a:ext cx="2000250" cy="139903"/>
          </a:xfrm>
          <a:prstGeom prst="rect">
            <a:avLst/>
          </a:prstGeom>
        </p:spPr>
      </p:pic>
      <p:sp>
        <p:nvSpPr>
          <p:cNvPr id="40" name="Полилиния: Фигура 39">
            <a:extLst>
              <a:ext uri="{FF2B5EF4-FFF2-40B4-BE49-F238E27FC236}">
                <a16:creationId xmlns=""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6619575" y="2044902"/>
            <a:ext cx="552505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1" name="Полилиния: Фигура 40">
            <a:extLst>
              <a:ext uri="{FF2B5EF4-FFF2-40B4-BE49-F238E27FC236}">
                <a16:creationId xmlns=""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6607667" y="2029025"/>
            <a:ext cx="581082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2" name="Полилиния: фигура 41">
            <a:extLst>
              <a:ext uri="{FF2B5EF4-FFF2-40B4-BE49-F238E27FC236}">
                <a16:creationId xmlns=""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5497454" y="-9526"/>
            <a:ext cx="3648434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4" name="Полилиния: Фигура 43">
            <a:extLst>
              <a:ext uri="{FF2B5EF4-FFF2-40B4-BE49-F238E27FC236}">
                <a16:creationId xmlns=""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7325212" y="442639"/>
            <a:ext cx="1819454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48" name="Полилиния: Фигура 47">
            <a:extLst>
              <a:ext uri="{FF2B5EF4-FFF2-40B4-BE49-F238E27FC236}">
                <a16:creationId xmlns="" xmlns:a16="http://schemas.microsoft.com/office/drawing/2014/main" id="{49472789-B79C-464F-9D88-E51F8B5062D3}"/>
              </a:ext>
            </a:extLst>
          </p:cNvPr>
          <p:cNvSpPr/>
          <p:nvPr/>
        </p:nvSpPr>
        <p:spPr>
          <a:xfrm>
            <a:off x="-7144" y="2340318"/>
            <a:ext cx="2152862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106985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имое виде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DD823940-1850-4484-BDCE-3D9B898D6787}"/>
              </a:ext>
            </a:extLst>
          </p:cNvPr>
          <p:cNvSpPr/>
          <p:nvPr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Графический объект 12">
            <a:extLst>
              <a:ext uri="{FF2B5EF4-FFF2-40B4-BE49-F238E27FC236}">
                <a16:creationId xmlns="" xmlns:a16="http://schemas.microsoft.com/office/drawing/2014/main" id="{6FFA8582-48C8-4154-ACF0-5F6412FAAE0C}"/>
              </a:ext>
            </a:extLst>
          </p:cNvPr>
          <p:cNvSpPr/>
          <p:nvPr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8" name="Мультимедиа 7">
            <a:extLst>
              <a:ext uri="{FF2B5EF4-FFF2-40B4-BE49-F238E27FC236}">
                <a16:creationId xmlns=""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683419" y="908050"/>
            <a:ext cx="7777163" cy="46609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клипа мультимедиа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7" y="5797770"/>
            <a:ext cx="179108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6605571" y="2003790"/>
            <a:ext cx="5814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06A97B71-3A84-4844-BDB5-E3F77302BBC0}"/>
              </a:ext>
            </a:extLst>
          </p:cNvPr>
          <p:cNvSpPr/>
          <p:nvPr/>
        </p:nvSpPr>
        <p:spPr>
          <a:xfrm>
            <a:off x="7335034" y="430740"/>
            <a:ext cx="181092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7322081" y="410418"/>
            <a:ext cx="1829983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759BB951-621D-4456-A832-116187764B2E}"/>
              </a:ext>
            </a:extLst>
          </p:cNvPr>
          <p:cNvSpPr/>
          <p:nvPr/>
        </p:nvSpPr>
        <p:spPr>
          <a:xfrm>
            <a:off x="5505736" y="-16344"/>
            <a:ext cx="3640904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8" name="Полилиния: Форма 17">
            <a:extLst>
              <a:ext uri="{FF2B5EF4-FFF2-40B4-BE49-F238E27FC236}">
                <a16:creationId xmlns="" xmlns:a16="http://schemas.microsoft.com/office/drawing/2014/main" id="{3F8008CE-2F0A-4568-9C4A-C347A4880513}"/>
              </a:ext>
            </a:extLst>
          </p:cNvPr>
          <p:cNvSpPr/>
          <p:nvPr/>
        </p:nvSpPr>
        <p:spPr>
          <a:xfrm>
            <a:off x="5495668" y="-16344"/>
            <a:ext cx="3650435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 dirty="0"/>
          </a:p>
        </p:txBody>
      </p:sp>
      <p:sp>
        <p:nvSpPr>
          <p:cNvPr id="19" name="Заголовок 2">
            <a:extLst>
              <a:ext uri="{FF2B5EF4-FFF2-40B4-BE49-F238E27FC236}">
                <a16:creationId xmlns=""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40" y="5707146"/>
            <a:ext cx="5524520" cy="853993"/>
          </a:xfrm>
        </p:spPr>
        <p:txBody>
          <a:bodyPr rtlCol="0"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grpSp>
        <p:nvGrpSpPr>
          <p:cNvPr id="2" name="Группа 9">
            <a:extLst>
              <a:ext uri="{FF2B5EF4-FFF2-40B4-BE49-F238E27FC236}">
                <a16:creationId xmlns="" xmlns:a16="http://schemas.microsoft.com/office/drawing/2014/main" id="{223A17C7-5A8B-4D9D-AC8A-2486018F3FB8}"/>
              </a:ext>
            </a:extLst>
          </p:cNvPr>
          <p:cNvGrpSpPr/>
          <p:nvPr/>
        </p:nvGrpSpPr>
        <p:grpSpPr>
          <a:xfrm>
            <a:off x="-14099" y="2319272"/>
            <a:ext cx="2163177" cy="2824836"/>
            <a:chOff x="-18799" y="2319272"/>
            <a:chExt cx="2884236" cy="2824836"/>
          </a:xfrm>
        </p:grpSpPr>
        <p:sp>
          <p:nvSpPr>
            <p:cNvPr id="3" name="Полилиния: Фигура 2">
              <a:extLst>
                <a:ext uri="{FF2B5EF4-FFF2-40B4-BE49-F238E27FC236}">
                  <a16:creationId xmlns=""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4" name="Полилиния: фигура 3">
              <a:extLst>
                <a:ext uri="{FF2B5EF4-FFF2-40B4-BE49-F238E27FC236}">
                  <a16:creationId xmlns=""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5" name="Полилиния: фигура 4">
              <a:extLst>
                <a:ext uri="{FF2B5EF4-FFF2-40B4-BE49-F238E27FC236}">
                  <a16:creationId xmlns=""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: Форма 8">
              <a:extLst>
                <a:ext uri="{FF2B5EF4-FFF2-40B4-BE49-F238E27FC236}">
                  <a16:creationId xmlns=""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324447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58168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ДД.ММ.20XX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3268" y="5816820"/>
            <a:ext cx="4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=""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218" y="5816820"/>
            <a:ext cx="2549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  <p:sldLayoutId id="2147483824" r:id="rId19"/>
    <p:sldLayoutId id="214748382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2%D1%83%D1%80%D0%B8%D0%B7%D0%BC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uk.wikipedia.org/wiki/%D0%A0%D0%B8%D0%BD%D0%BE%D0%BA_%D0%BF%D1%80%D0%B0%D1%86%D1%96" TargetMode="External"/><Relationship Id="rId4" Type="http://schemas.openxmlformats.org/officeDocument/2006/relationships/hyperlink" Target="https://uk.wikipedia.org/wiki/%D0%86%D0%BD%D1%84%D1%80%D0%B0%D1%81%D1%82%D1%80%D1%83%D0%BA%D1%82%D1%83%D1%80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6768752" cy="2880320"/>
          </a:xfrm>
        </p:spPr>
        <p:txBody>
          <a:bodyPr/>
          <a:lstStyle/>
          <a:p>
            <a:r>
              <a:rPr lang="uk-UA" dirty="0" err="1" smtClean="0"/>
              <a:t>Кластеризація</a:t>
            </a:r>
            <a:r>
              <a:rPr lang="uk-UA" dirty="0" smtClean="0"/>
              <a:t> туристичної галузі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рекреаційно-туристичний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туризму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діловими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партнерами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клієнтами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19256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Турисичний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кластер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tooltip="Англійська мова"/>
              </a:rPr>
              <a:t>англ.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гроно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скупчення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 —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tooltip="Туризм"/>
              </a:rPr>
              <a:t>туризму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взаємодіють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туристського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продукту.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туристські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4" tooltip="Інфраструктура"/>
              </a:rPr>
              <a:t>інфраструктуру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5" tooltip="Ринок праці"/>
              </a:rPr>
              <a:t>ринок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5" tooltip="Ринок праці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5" tooltip="Ринок праці"/>
              </a:rPr>
              <a:t>праці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взаємодоповнюють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один одного.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кластеру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виділяти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сектор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туристичних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сервісний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сектор;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допоміжний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сектор;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сектор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кластеру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507288" cy="612616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кластерів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координацією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перевагами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кластеру є: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взаємовигідне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технологіями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максимальне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привабливості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кластеру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Гонтаржевська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 І.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туристичних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Донецьк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Східний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2008. — 180 с.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Ковальва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Ю. М.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кластерів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/Ю. М.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Ковальва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Н. В.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Алишева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економіки.-2008.-№ 3 (2), Т.1.- с. 92-100.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Office_30741380_TF55923798.potx" id="{1FB061B5-9E01-4E04-A517-B0AA2987E41C}" vid="{D770918E-B00C-4F04-BDFD-A08CC9945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</TotalTime>
  <Words>174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Кластеризація туристичної галузі </vt:lpstr>
      <vt:lpstr>Компетенції:</vt:lpstr>
      <vt:lpstr>Слайд 3</vt:lpstr>
      <vt:lpstr>Слайд 4</vt:lpstr>
      <vt:lpstr>Слайд 5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Кластеризація туристичної галузі</dc:title>
  <dc:creator>Юдін Ілля Дмитрович</dc:creator>
  <cp:lastModifiedBy>iyudin</cp:lastModifiedBy>
  <cp:revision>4</cp:revision>
  <dcterms:created xsi:type="dcterms:W3CDTF">2021-02-02T15:33:41Z</dcterms:created>
  <dcterms:modified xsi:type="dcterms:W3CDTF">2021-02-02T15:52:11Z</dcterms:modified>
</cp:coreProperties>
</file>